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40"/>
  </p:normalViewPr>
  <p:slideViewPr>
    <p:cSldViewPr snapToGrid="0" snapToObjects="1">
      <p:cViewPr varScale="1">
        <p:scale>
          <a:sx n="69" d="100"/>
          <a:sy n="69" d="100"/>
        </p:scale>
        <p:origin x="5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3A03A-A897-6D40-8AB1-6001CC7DD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6CBC51-4948-BF4D-BE6D-9A7A0AF45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8408AF-62BA-8A46-B761-C430A817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945B08-0C37-1A43-BC72-4A3AC347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39AF0E-AB9E-E74C-A007-5AB2B8CD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78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72D12-C18F-0746-821E-FFAEFE76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AB0E1F-2824-4A4F-9C0B-EDAD838CA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50665-A198-EA47-9872-22E018E7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8FC344-8FBF-5D43-9AAF-7B893B31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EDF6AB-F00C-DC4F-A160-30B2CBEE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59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6F4E707-FF24-9145-90E4-109F4987E8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28DA43-75A6-FB4F-9A90-607EDF4CF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787FE-7124-904C-8F0B-37020834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6988C0-F31F-7D45-A206-45C059A5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50223E-EE94-D749-AA81-DD7CEB48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91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E251D-E655-2246-9D24-6B376411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C3C3E0-A381-8044-BFCD-AB0C155A1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1E0509-1862-6042-9E0E-3EC0C6A6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263B9A-4B94-6246-88A9-AF62A083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F75C02-C240-4A48-8CDD-F2629C6C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68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306CFE-C9BF-BE43-96DA-43FB12A9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5216D2-9286-EA46-8ECE-F82F92E19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42E8EE-6674-3840-9721-D73D6B5A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05BF9A-70A1-6D44-9D73-5DBBC771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4CD87F-70B5-B34C-9E33-5CDCB4A5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55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DC3FA-EB66-4740-A20C-E82D1353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B84D43-B0C5-8448-95E5-5FE6AC8CC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ADDEC0-CBE6-3E41-9280-BDCFA954E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FA78E7-EF56-184A-B6BC-C8FB29E8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A54FDF-2089-DB49-B0FD-A4B85FDD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3E77B3-9D16-E649-A547-05C24902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7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ACB93-BAC0-AE44-B79D-D561CDAC2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E24D40-2204-8C47-ACD8-3FC6B83C1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4766E2-4EBC-1041-AB5E-B3131E049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5D2F35-6806-E443-B187-3129D6DBC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D1D000-3467-4F40-ABEF-FF7A22931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D12472E-CBFA-F64A-8E0F-6ED5A695A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27AD6E-EA8C-234B-834A-BA508AAC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ED0E319-3427-184D-97A5-0BFB3A0E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73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ADCE3E-5FA6-9A43-AC15-FAB5B725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8B1C9-E89F-8344-B47F-A292A61D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EDA9BE-4B52-8942-AEAC-B3E61BC2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529A18-4820-C449-8462-46BF4058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2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8F9722-CCE2-634B-B821-B7C35E02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8B0881-351E-B344-8272-72ABA48DB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620437-55F2-6F44-A327-A530809F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1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126B3C-70FD-BF4D-9205-67F959EF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81B178-88DE-7745-81EC-D96FA0DD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5337CD-D6F0-FE49-9F76-D47506C5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CC50C8-886E-0048-AA6A-636E63C36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7F1C20-D520-F543-91B2-C9926AF29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314A46-0A23-B540-840F-8459CB5B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0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FDEFF-057D-5B42-8DC2-47DF44774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894954-378B-614B-BD1A-EBCE090DB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2E1811-B960-5F4B-8888-98497C1C0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3E24D2-F5A0-4A48-9408-202C80F1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2773D9-4C4B-0C48-8683-98AF4B49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C742C4-E577-6944-8D96-AE54A960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31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D9F5D9-335B-4A44-AC17-FBA62379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F4A092-7D2C-0546-BE2D-05CC05AEC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FD4FEF-E024-0141-875F-23BC767C7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8E0E-1A90-1943-9445-EB2853086547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C16A1-9096-E34A-9408-84D3A61F9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071A32-95F9-E245-B703-4E735DEEA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2D478-129A-F64E-B725-31DC8D915A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82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-12-2021 - 09-45 - Stefan_Stapelberg" descr="10-12-2021 - 09-45 - Stefan_Stapelberg">
            <a:hlinkClick r:id="" action="ppaction://media"/>
            <a:extLst>
              <a:ext uri="{FF2B5EF4-FFF2-40B4-BE49-F238E27FC236}">
                <a16:creationId xmlns:a16="http://schemas.microsoft.com/office/drawing/2014/main" id="{20BDF999-38EE-124E-BA77-CC22F2835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Bransolle Elodie (PRODIGIMA FILM)</cp:lastModifiedBy>
  <cp:revision>3</cp:revision>
  <dcterms:created xsi:type="dcterms:W3CDTF">2021-12-09T16:12:47Z</dcterms:created>
  <dcterms:modified xsi:type="dcterms:W3CDTF">2022-02-17T15:28:56Z</dcterms:modified>
</cp:coreProperties>
</file>